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69"/>
  </p:notesMasterIdLst>
  <p:sldIdLst>
    <p:sldId id="256" r:id="rId5"/>
    <p:sldId id="323" r:id="rId6"/>
    <p:sldId id="291" r:id="rId7"/>
    <p:sldId id="292" r:id="rId8"/>
    <p:sldId id="293" r:id="rId9"/>
    <p:sldId id="294" r:id="rId10"/>
    <p:sldId id="295" r:id="rId11"/>
    <p:sldId id="296" r:id="rId12"/>
    <p:sldId id="297" r:id="rId13"/>
    <p:sldId id="299" r:id="rId14"/>
    <p:sldId id="298"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5" r:id="rId38"/>
    <p:sldId id="326" r:id="rId39"/>
    <p:sldId id="327" r:id="rId40"/>
    <p:sldId id="328" r:id="rId41"/>
    <p:sldId id="329" r:id="rId42"/>
    <p:sldId id="330" r:id="rId43"/>
    <p:sldId id="331" r:id="rId44"/>
    <p:sldId id="324" r:id="rId45"/>
    <p:sldId id="322"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David Triana Turmeque" initials="JDTT" lastIdx="1" clrIdx="0">
    <p:extLst>
      <p:ext uri="{19B8F6BF-5375-455C-9EA6-DF929625EA0E}">
        <p15:presenceInfo xmlns:p15="http://schemas.microsoft.com/office/powerpoint/2012/main" userId="Juan David Triana Turmequ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B0E14"/>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185237-AA5F-4920-86F9-F4A23574687B}">
  <a:tblStyle styleId="{34185237-AA5F-4920-86F9-F4A23574687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8C2F62-73F4-44B1-ADF7-34995D7DDC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1" autoAdjust="0"/>
    <p:restoredTop sz="94291" autoAdjust="0"/>
  </p:normalViewPr>
  <p:slideViewPr>
    <p:cSldViewPr snapToGrid="0">
      <p:cViewPr varScale="1">
        <p:scale>
          <a:sx n="96" d="100"/>
          <a:sy n="96" d="100"/>
        </p:scale>
        <p:origin x="61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David Triana Turmeque" userId="6812a32b-ff24-4275-a026-4df2c8ee6627" providerId="ADAL" clId="{E80125CE-253C-40F5-9A71-97EB1409CC8A}"/>
    <pc:docChg chg="custSel modSld">
      <pc:chgData name="Juan David Triana Turmeque" userId="6812a32b-ff24-4275-a026-4df2c8ee6627" providerId="ADAL" clId="{E80125CE-253C-40F5-9A71-97EB1409CC8A}" dt="2021-08-19T23:43:42.006" v="7" actId="20577"/>
      <pc:docMkLst>
        <pc:docMk/>
      </pc:docMkLst>
      <pc:sldChg chg="modSp mod">
        <pc:chgData name="Juan David Triana Turmeque" userId="6812a32b-ff24-4275-a026-4df2c8ee6627" providerId="ADAL" clId="{E80125CE-253C-40F5-9A71-97EB1409CC8A}" dt="2021-08-19T23:43:42.006" v="7" actId="20577"/>
        <pc:sldMkLst>
          <pc:docMk/>
          <pc:sldMk cId="284623316" sldId="311"/>
        </pc:sldMkLst>
        <pc:spChg chg="mod">
          <ac:chgData name="Juan David Triana Turmeque" userId="6812a32b-ff24-4275-a026-4df2c8ee6627" providerId="ADAL" clId="{E80125CE-253C-40F5-9A71-97EB1409CC8A}" dt="2021-08-19T23:43:42.006" v="7" actId="20577"/>
          <ac:spMkLst>
            <pc:docMk/>
            <pc:sldMk cId="284623316" sldId="311"/>
            <ac:spMk id="9" creationId="{A7737545-7BBA-46C9-8A10-4223B1145B2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07T16:01:46.328"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307864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isionTIC2022-UTP"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a:off x="3" y="-1"/>
            <a:ext cx="9143987" cy="5143499"/>
          </a:xfrm>
          <a:prstGeom prst="rect">
            <a:avLst/>
          </a:prstGeom>
          <a:noFill/>
          <a:ln>
            <a:noFill/>
          </a:ln>
        </p:spPr>
      </p:pic>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4257600" cy="1829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210350" y="336050"/>
            <a:ext cx="8520600" cy="9423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 name="Google Shape;21;p4"/>
          <p:cNvSpPr txBox="1">
            <a:spLocks noGrp="1"/>
          </p:cNvSpPr>
          <p:nvPr>
            <p:ph type="body" idx="1"/>
          </p:nvPr>
        </p:nvSpPr>
        <p:spPr>
          <a:xfrm>
            <a:off x="311700" y="1237949"/>
            <a:ext cx="8520600" cy="3330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extLst>
      <p:ext uri="{BB962C8B-B14F-4D97-AF65-F5344CB8AC3E}">
        <p14:creationId xmlns:p14="http://schemas.microsoft.com/office/powerpoint/2010/main" val="3935572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4">
            <a:alphaModFix/>
          </a:blip>
          <a:srcRect/>
          <a:stretch/>
        </p:blipFill>
        <p:spPr>
          <a:xfrm>
            <a:off x="0" y="0"/>
            <a:ext cx="9143996" cy="5143499"/>
          </a:xfrm>
          <a:prstGeom prst="rect">
            <a:avLst/>
          </a:prstGeom>
          <a:noFill/>
          <a:ln>
            <a:noFill/>
          </a:ln>
        </p:spPr>
      </p:pic>
      <p:sp>
        <p:nvSpPr>
          <p:cNvPr id="7" name="Google Shape;7;p1"/>
          <p:cNvSpPr txBox="1">
            <a:spLocks noGrp="1"/>
          </p:cNvSpPr>
          <p:nvPr>
            <p:ph type="title"/>
          </p:nvPr>
        </p:nvSpPr>
        <p:spPr>
          <a:xfrm>
            <a:off x="210350" y="336050"/>
            <a:ext cx="8520600" cy="9423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rgbClr val="FF0062"/>
              </a:buClr>
              <a:buSzPts val="4000"/>
              <a:buNone/>
              <a:defRPr sz="4000">
                <a:solidFill>
                  <a:srgbClr val="FF0062"/>
                </a:solidFill>
              </a:defRPr>
            </a:lvl1pPr>
            <a:lvl2pPr lvl="1">
              <a:spcBef>
                <a:spcPts val="0"/>
              </a:spcBef>
              <a:spcAft>
                <a:spcPts val="0"/>
              </a:spcAft>
              <a:buClr>
                <a:srgbClr val="FF0062"/>
              </a:buClr>
              <a:buSzPts val="3100"/>
              <a:buNone/>
              <a:defRPr sz="3100">
                <a:solidFill>
                  <a:srgbClr val="FF0062"/>
                </a:solidFill>
              </a:defRPr>
            </a:lvl2pPr>
            <a:lvl3pPr lvl="2">
              <a:spcBef>
                <a:spcPts val="0"/>
              </a:spcBef>
              <a:spcAft>
                <a:spcPts val="0"/>
              </a:spcAft>
              <a:buClr>
                <a:srgbClr val="FF0062"/>
              </a:buClr>
              <a:buSzPts val="3100"/>
              <a:buNone/>
              <a:defRPr sz="3100">
                <a:solidFill>
                  <a:srgbClr val="FF0062"/>
                </a:solidFill>
              </a:defRPr>
            </a:lvl3pPr>
            <a:lvl4pPr lvl="3">
              <a:spcBef>
                <a:spcPts val="0"/>
              </a:spcBef>
              <a:spcAft>
                <a:spcPts val="0"/>
              </a:spcAft>
              <a:buClr>
                <a:srgbClr val="FF0062"/>
              </a:buClr>
              <a:buSzPts val="3100"/>
              <a:buNone/>
              <a:defRPr sz="3100">
                <a:solidFill>
                  <a:srgbClr val="FF0062"/>
                </a:solidFill>
              </a:defRPr>
            </a:lvl4pPr>
            <a:lvl5pPr lvl="4">
              <a:spcBef>
                <a:spcPts val="0"/>
              </a:spcBef>
              <a:spcAft>
                <a:spcPts val="0"/>
              </a:spcAft>
              <a:buClr>
                <a:srgbClr val="FF0062"/>
              </a:buClr>
              <a:buSzPts val="3100"/>
              <a:buNone/>
              <a:defRPr sz="3100">
                <a:solidFill>
                  <a:srgbClr val="FF0062"/>
                </a:solidFill>
              </a:defRPr>
            </a:lvl5pPr>
            <a:lvl6pPr lvl="5">
              <a:spcBef>
                <a:spcPts val="0"/>
              </a:spcBef>
              <a:spcAft>
                <a:spcPts val="0"/>
              </a:spcAft>
              <a:buClr>
                <a:srgbClr val="FF0062"/>
              </a:buClr>
              <a:buSzPts val="3100"/>
              <a:buNone/>
              <a:defRPr sz="3100">
                <a:solidFill>
                  <a:srgbClr val="FF0062"/>
                </a:solidFill>
              </a:defRPr>
            </a:lvl6pPr>
            <a:lvl7pPr lvl="6">
              <a:spcBef>
                <a:spcPts val="0"/>
              </a:spcBef>
              <a:spcAft>
                <a:spcPts val="0"/>
              </a:spcAft>
              <a:buClr>
                <a:srgbClr val="FF0062"/>
              </a:buClr>
              <a:buSzPts val="3100"/>
              <a:buNone/>
              <a:defRPr sz="3100">
                <a:solidFill>
                  <a:srgbClr val="FF0062"/>
                </a:solidFill>
              </a:defRPr>
            </a:lvl7pPr>
            <a:lvl8pPr lvl="7">
              <a:spcBef>
                <a:spcPts val="0"/>
              </a:spcBef>
              <a:spcAft>
                <a:spcPts val="0"/>
              </a:spcAft>
              <a:buClr>
                <a:srgbClr val="FF0062"/>
              </a:buClr>
              <a:buSzPts val="3100"/>
              <a:buNone/>
              <a:defRPr sz="3100">
                <a:solidFill>
                  <a:srgbClr val="FF0062"/>
                </a:solidFill>
              </a:defRPr>
            </a:lvl8pPr>
            <a:lvl9pPr lvl="8">
              <a:spcBef>
                <a:spcPts val="0"/>
              </a:spcBef>
              <a:spcAft>
                <a:spcPts val="0"/>
              </a:spcAft>
              <a:buClr>
                <a:srgbClr val="FF0062"/>
              </a:buClr>
              <a:buSzPts val="3100"/>
              <a:buNone/>
              <a:defRPr sz="3100">
                <a:solidFill>
                  <a:srgbClr val="FF0062"/>
                </a:solidFill>
              </a:defRPr>
            </a:lvl9pPr>
          </a:lstStyle>
          <a:p>
            <a:endParaRPr/>
          </a:p>
        </p:txBody>
      </p:sp>
      <p:sp>
        <p:nvSpPr>
          <p:cNvPr id="8" name="Google Shape;8;p1"/>
          <p:cNvSpPr txBox="1">
            <a:spLocks noGrp="1"/>
          </p:cNvSpPr>
          <p:nvPr>
            <p:ph type="body" idx="1"/>
          </p:nvPr>
        </p:nvSpPr>
        <p:spPr>
          <a:xfrm>
            <a:off x="311700" y="1237949"/>
            <a:ext cx="8520600" cy="3330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3366C9"/>
              </a:buClr>
              <a:buSzPts val="1800"/>
              <a:buChar char="●"/>
              <a:defRPr sz="1800">
                <a:solidFill>
                  <a:srgbClr val="3366C9"/>
                </a:solidFill>
              </a:defRPr>
            </a:lvl1pPr>
            <a:lvl2pPr marL="914400" lvl="1" indent="-317500">
              <a:lnSpc>
                <a:spcPct val="115000"/>
              </a:lnSpc>
              <a:spcBef>
                <a:spcPts val="0"/>
              </a:spcBef>
              <a:spcAft>
                <a:spcPts val="0"/>
              </a:spcAft>
              <a:buClr>
                <a:srgbClr val="3366C9"/>
              </a:buClr>
              <a:buSzPts val="1400"/>
              <a:buChar char="○"/>
              <a:defRPr>
                <a:solidFill>
                  <a:srgbClr val="3366C9"/>
                </a:solidFill>
              </a:defRPr>
            </a:lvl2pPr>
            <a:lvl3pPr marL="1371600" lvl="2" indent="-317500">
              <a:lnSpc>
                <a:spcPct val="115000"/>
              </a:lnSpc>
              <a:spcBef>
                <a:spcPts val="0"/>
              </a:spcBef>
              <a:spcAft>
                <a:spcPts val="0"/>
              </a:spcAft>
              <a:buClr>
                <a:srgbClr val="3366C9"/>
              </a:buClr>
              <a:buSzPts val="1400"/>
              <a:buChar char="■"/>
              <a:defRPr>
                <a:solidFill>
                  <a:srgbClr val="3366C9"/>
                </a:solidFill>
              </a:defRPr>
            </a:lvl3pPr>
            <a:lvl4pPr marL="1828800" lvl="3" indent="-317500">
              <a:lnSpc>
                <a:spcPct val="115000"/>
              </a:lnSpc>
              <a:spcBef>
                <a:spcPts val="0"/>
              </a:spcBef>
              <a:spcAft>
                <a:spcPts val="0"/>
              </a:spcAft>
              <a:buClr>
                <a:srgbClr val="3366C9"/>
              </a:buClr>
              <a:buSzPts val="1400"/>
              <a:buChar char="●"/>
              <a:defRPr>
                <a:solidFill>
                  <a:srgbClr val="3366C9"/>
                </a:solidFill>
              </a:defRPr>
            </a:lvl4pPr>
            <a:lvl5pPr marL="2286000" lvl="4" indent="-317500">
              <a:lnSpc>
                <a:spcPct val="115000"/>
              </a:lnSpc>
              <a:spcBef>
                <a:spcPts val="0"/>
              </a:spcBef>
              <a:spcAft>
                <a:spcPts val="0"/>
              </a:spcAft>
              <a:buClr>
                <a:srgbClr val="3366C9"/>
              </a:buClr>
              <a:buSzPts val="1400"/>
              <a:buChar char="○"/>
              <a:defRPr>
                <a:solidFill>
                  <a:srgbClr val="3366C9"/>
                </a:solidFill>
              </a:defRPr>
            </a:lvl5pPr>
            <a:lvl6pPr marL="2743200" lvl="5" indent="-317500">
              <a:lnSpc>
                <a:spcPct val="115000"/>
              </a:lnSpc>
              <a:spcBef>
                <a:spcPts val="0"/>
              </a:spcBef>
              <a:spcAft>
                <a:spcPts val="0"/>
              </a:spcAft>
              <a:buClr>
                <a:srgbClr val="3366C9"/>
              </a:buClr>
              <a:buSzPts val="1400"/>
              <a:buChar char="■"/>
              <a:defRPr>
                <a:solidFill>
                  <a:srgbClr val="3366C9"/>
                </a:solidFill>
              </a:defRPr>
            </a:lvl6pPr>
            <a:lvl7pPr marL="3200400" lvl="6" indent="-317500">
              <a:lnSpc>
                <a:spcPct val="115000"/>
              </a:lnSpc>
              <a:spcBef>
                <a:spcPts val="0"/>
              </a:spcBef>
              <a:spcAft>
                <a:spcPts val="0"/>
              </a:spcAft>
              <a:buClr>
                <a:srgbClr val="3366C9"/>
              </a:buClr>
              <a:buSzPts val="1400"/>
              <a:buChar char="●"/>
              <a:defRPr>
                <a:solidFill>
                  <a:srgbClr val="3366C9"/>
                </a:solidFill>
              </a:defRPr>
            </a:lvl7pPr>
            <a:lvl8pPr marL="3657600" lvl="7" indent="-317500">
              <a:lnSpc>
                <a:spcPct val="115000"/>
              </a:lnSpc>
              <a:spcBef>
                <a:spcPts val="0"/>
              </a:spcBef>
              <a:spcAft>
                <a:spcPts val="0"/>
              </a:spcAft>
              <a:buClr>
                <a:srgbClr val="3366C9"/>
              </a:buClr>
              <a:buSzPts val="1400"/>
              <a:buChar char="○"/>
              <a:defRPr>
                <a:solidFill>
                  <a:srgbClr val="3366C9"/>
                </a:solidFill>
              </a:defRPr>
            </a:lvl8pPr>
            <a:lvl9pPr marL="4114800" lvl="8" indent="-317500">
              <a:lnSpc>
                <a:spcPct val="115000"/>
              </a:lnSpc>
              <a:spcBef>
                <a:spcPts val="0"/>
              </a:spcBef>
              <a:spcAft>
                <a:spcPts val="0"/>
              </a:spcAft>
              <a:buClr>
                <a:srgbClr val="3366C9"/>
              </a:buClr>
              <a:buSzPts val="1400"/>
              <a:buChar char="■"/>
              <a:defRPr>
                <a:solidFill>
                  <a:srgbClr val="3366C9"/>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744575"/>
            <a:ext cx="54147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8100" dirty="0"/>
              <a:t>Semana</a:t>
            </a:r>
            <a:endParaRPr sz="8100" dirty="0"/>
          </a:p>
        </p:txBody>
      </p:sp>
      <p:sp>
        <p:nvSpPr>
          <p:cNvPr id="63" name="Google Shape;63;p14"/>
          <p:cNvSpPr txBox="1">
            <a:spLocks noGrp="1"/>
          </p:cNvSpPr>
          <p:nvPr>
            <p:ph type="subTitle" idx="1"/>
          </p:nvPr>
        </p:nvSpPr>
        <p:spPr>
          <a:xfrm>
            <a:off x="311700" y="2834125"/>
            <a:ext cx="4876200" cy="182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56ED6-14D0-4207-B967-04D49B8D0605}"/>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1E3CE07-73B2-4AC1-904F-42609FCFFFA3}"/>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1FA4B1F4-AD3F-4BD6-9700-024EFDB42E20}"/>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191596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597ED-852C-496B-AA8A-427D01E61E75}"/>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920D4A5E-34C0-4533-B7C8-3FD80E9524D0}"/>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7A15114A-5C94-4635-A1DF-C44B9FF6ABAF}"/>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0744A782-F859-488A-8051-7AC4E07BC5CA}"/>
              </a:ext>
            </a:extLst>
          </p:cNvPr>
          <p:cNvSpPr/>
          <p:nvPr/>
        </p:nvSpPr>
        <p:spPr>
          <a:xfrm>
            <a:off x="5764696" y="1237949"/>
            <a:ext cx="1967947" cy="18630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57355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CAD22-C185-4C32-8D59-DDB107529BCE}"/>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19BCE17-ABC9-4CB0-93CB-CC7E1D0088EC}"/>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C9F830E7-116F-4CC6-9B4F-B3BB959F6233}"/>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98850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AAB53-0FED-4E5F-88AF-C2BE1FF34EA6}"/>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A812DEF0-06A8-4B53-84D8-551B14F7651F}"/>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5702204-6CC6-4438-80CD-FE91D7E89EB5}"/>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60405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26D5D-5EE2-4B7C-A940-35E1B9296F34}"/>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5BA7392B-4ABB-4270-AD9B-D5E7947A2B6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0CB10C1-6B18-4C83-BB3A-C9253894A005}"/>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1789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396D-0096-4866-8EB4-3B484641A7F6}"/>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606AE09B-072D-459F-91F4-7A42BC0BBAC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3AB7706-A165-41CA-8D54-562176BC4ACC}"/>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67847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C9482-05BD-4A97-B912-B74973D809AB}"/>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80FE260-A7D1-4974-B249-B640CA6ED8BF}"/>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DAF3C822-29D6-4CBC-8E05-601604F1EC7F}"/>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830804C7-9DA6-45D7-94FB-D95DFE2EECF1}"/>
              </a:ext>
            </a:extLst>
          </p:cNvPr>
          <p:cNvSpPr/>
          <p:nvPr/>
        </p:nvSpPr>
        <p:spPr>
          <a:xfrm>
            <a:off x="954157" y="824948"/>
            <a:ext cx="1848678" cy="4130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2159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02868-BFFC-4A97-A514-DAB8F2AD3936}"/>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C1D081F4-C24C-4F95-9FDB-7E8B4DFEABDD}"/>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A3F849D1-E3E0-4E97-9EFB-71CF316F0DB3}"/>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EBD4B6C0-7DDA-4E00-8470-660D342FF0C6}"/>
              </a:ext>
            </a:extLst>
          </p:cNvPr>
          <p:cNvSpPr/>
          <p:nvPr/>
        </p:nvSpPr>
        <p:spPr>
          <a:xfrm>
            <a:off x="496957" y="1520687"/>
            <a:ext cx="3925956" cy="1888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9039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A6E58-2A07-41D8-9467-E2862A814671}"/>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46A7933A-BC73-470B-84AB-00E702EA7380}"/>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A63527D-0C38-4852-95F1-44127D5248C7}"/>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1253528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73D87C-1AF7-48FB-8861-7B51DD43C167}"/>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F406D4B5-871F-41EC-B017-433C4557C3E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FC44E913-C4A8-49B1-8EC7-FD58D2F84F96}"/>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16961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56345F-8908-4CEE-AE90-0CD344D33111}"/>
              </a:ext>
            </a:extLst>
          </p:cNvPr>
          <p:cNvSpPr>
            <a:spLocks noGrp="1"/>
          </p:cNvSpPr>
          <p:nvPr>
            <p:ph type="title"/>
          </p:nvPr>
        </p:nvSpPr>
        <p:spPr>
          <a:xfrm>
            <a:off x="311700" y="1856737"/>
            <a:ext cx="8520600" cy="942300"/>
          </a:xfrm>
        </p:spPr>
        <p:txBody>
          <a:bodyPr/>
          <a:lstStyle/>
          <a:p>
            <a:r>
              <a:rPr lang="es-CO" dirty="0"/>
              <a:t>Desplegando server</a:t>
            </a:r>
          </a:p>
        </p:txBody>
      </p:sp>
    </p:spTree>
    <p:extLst>
      <p:ext uri="{BB962C8B-B14F-4D97-AF65-F5344CB8AC3E}">
        <p14:creationId xmlns:p14="http://schemas.microsoft.com/office/powerpoint/2010/main" val="2976633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282CD-913F-484B-9195-CC59E4B2794D}"/>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1F34DA2A-B07B-4787-9AE4-EAE6A64D3EF8}"/>
              </a:ext>
            </a:extLst>
          </p:cNvPr>
          <p:cNvSpPr>
            <a:spLocks noGrp="1"/>
          </p:cNvSpPr>
          <p:nvPr>
            <p:ph type="body" idx="1"/>
          </p:nvPr>
        </p:nvSpPr>
        <p:spPr/>
        <p:txBody>
          <a:bodyPr/>
          <a:lstStyle/>
          <a:p>
            <a:endParaRPr lang="es-CO" dirty="0"/>
          </a:p>
        </p:txBody>
      </p:sp>
      <p:pic>
        <p:nvPicPr>
          <p:cNvPr id="5" name="Imagen 4">
            <a:extLst>
              <a:ext uri="{FF2B5EF4-FFF2-40B4-BE49-F238E27FC236}">
                <a16:creationId xmlns:a16="http://schemas.microsoft.com/office/drawing/2014/main" id="{DF31A4A3-5A0C-4460-BE84-C680D831FE59}"/>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3943277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6AF88F-818F-4FB2-82F1-127528654B3F}"/>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D5719406-F41B-4C78-BC42-9E190BB89237}"/>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6560E89-289F-4D23-A3B6-10A0DEFDB492}"/>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0536A39B-146D-4E26-AAF2-DE288B5789EA}"/>
              </a:ext>
            </a:extLst>
          </p:cNvPr>
          <p:cNvSpPr/>
          <p:nvPr/>
        </p:nvSpPr>
        <p:spPr>
          <a:xfrm>
            <a:off x="6450496" y="3339548"/>
            <a:ext cx="1540565" cy="2683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470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A8561-C9F2-4B4C-89D2-E8B6732C85AC}"/>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82DD672A-CAF9-4C4D-8706-9546B3A4DEBF}"/>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58410A4C-45E2-40CF-9D0B-ABEAB6041861}"/>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1FBB9683-8361-4225-8D9C-D505A9BADC80}"/>
              </a:ext>
            </a:extLst>
          </p:cNvPr>
          <p:cNvSpPr/>
          <p:nvPr/>
        </p:nvSpPr>
        <p:spPr>
          <a:xfrm>
            <a:off x="3409122" y="2922104"/>
            <a:ext cx="2335695" cy="5267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437832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87FEF-8D75-42F4-BC52-6BA40045409A}"/>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ACCDDDBC-8BC1-4911-88A6-2B65BC4D0656}"/>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F551257-3F11-49B4-8621-D5D81FF52D71}"/>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691228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BF69D-831A-41B7-A7DA-C0B5B99291F8}"/>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D9A82176-947E-4940-8ED5-8E9FB8169607}"/>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6B22043-31DE-48C5-BECD-89EBDBC8773C}"/>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0A4226AC-F7A0-47D7-AC85-BF202EDACC84}"/>
              </a:ext>
            </a:extLst>
          </p:cNvPr>
          <p:cNvSpPr/>
          <p:nvPr/>
        </p:nvSpPr>
        <p:spPr>
          <a:xfrm>
            <a:off x="0" y="2892287"/>
            <a:ext cx="4989443" cy="5466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4371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546799-A9F4-44A5-8066-7755F18903D0}"/>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D67A0F02-E241-4126-921B-8AC3F1ED95C5}"/>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06C5FA78-91CE-4503-A7F8-12443E290BA4}"/>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49A6AD43-E8D5-4DDB-8693-36C5926ED3B2}"/>
              </a:ext>
            </a:extLst>
          </p:cNvPr>
          <p:cNvSpPr/>
          <p:nvPr/>
        </p:nvSpPr>
        <p:spPr>
          <a:xfrm>
            <a:off x="6410739" y="3528391"/>
            <a:ext cx="1083365" cy="377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66284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AFBAE-8EDA-499C-9FCF-49ED1E060E64}"/>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F9D3B42E-9B72-463A-A44F-DE06885970D6}"/>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2557DAD1-8734-43B6-A3D1-800B325DFE2C}"/>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22212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225DD-3DE8-43C9-889F-57DD9326664F}"/>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136589AB-6CAB-47D8-984E-8F6877695066}"/>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C1700070-BACE-46E5-83BA-391D8B29D5A5}"/>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D973308E-ABC0-4532-B21D-1691D0784D27}"/>
              </a:ext>
            </a:extLst>
          </p:cNvPr>
          <p:cNvSpPr/>
          <p:nvPr/>
        </p:nvSpPr>
        <p:spPr>
          <a:xfrm>
            <a:off x="3200400" y="1739347"/>
            <a:ext cx="1878496" cy="19878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2715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96C9D-AE37-4419-AE7F-E665223955EF}"/>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3919779-7BFD-4511-9338-7A0AB16535D6}"/>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1F4F31E6-D221-4B69-A470-A5B44791B426}"/>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41B8F6BC-A558-4535-9BF6-CA8416F8F2B9}"/>
              </a:ext>
            </a:extLst>
          </p:cNvPr>
          <p:cNvSpPr/>
          <p:nvPr/>
        </p:nvSpPr>
        <p:spPr>
          <a:xfrm>
            <a:off x="5506278" y="3399183"/>
            <a:ext cx="3224672" cy="347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a:extLst>
              <a:ext uri="{FF2B5EF4-FFF2-40B4-BE49-F238E27FC236}">
                <a16:creationId xmlns:a16="http://schemas.microsoft.com/office/drawing/2014/main" id="{4C783669-4093-45D2-8B03-C90448F63A8E}"/>
              </a:ext>
            </a:extLst>
          </p:cNvPr>
          <p:cNvPicPr>
            <a:picLocks noChangeAspect="1"/>
          </p:cNvPicPr>
          <p:nvPr/>
        </p:nvPicPr>
        <p:blipFill>
          <a:blip r:embed="rId3"/>
          <a:stretch>
            <a:fillRect/>
          </a:stretch>
        </p:blipFill>
        <p:spPr>
          <a:xfrm>
            <a:off x="17859" y="0"/>
            <a:ext cx="9108281" cy="5143500"/>
          </a:xfrm>
          <a:prstGeom prst="rect">
            <a:avLst/>
          </a:prstGeom>
        </p:spPr>
      </p:pic>
      <p:sp>
        <p:nvSpPr>
          <p:cNvPr id="9" name="Rectángulo 8">
            <a:extLst>
              <a:ext uri="{FF2B5EF4-FFF2-40B4-BE49-F238E27FC236}">
                <a16:creationId xmlns:a16="http://schemas.microsoft.com/office/drawing/2014/main" id="{CA168B84-3814-44B9-A2E4-C13E355E8000}"/>
              </a:ext>
            </a:extLst>
          </p:cNvPr>
          <p:cNvSpPr/>
          <p:nvPr/>
        </p:nvSpPr>
        <p:spPr>
          <a:xfrm>
            <a:off x="5257800" y="109330"/>
            <a:ext cx="3574500" cy="306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a:extLst>
              <a:ext uri="{FF2B5EF4-FFF2-40B4-BE49-F238E27FC236}">
                <a16:creationId xmlns:a16="http://schemas.microsoft.com/office/drawing/2014/main" id="{4E577DAC-BE55-42D7-B731-5831A4BFDF84}"/>
              </a:ext>
            </a:extLst>
          </p:cNvPr>
          <p:cNvPicPr>
            <a:picLocks noChangeAspect="1"/>
          </p:cNvPicPr>
          <p:nvPr/>
        </p:nvPicPr>
        <p:blipFill>
          <a:blip r:embed="rId4"/>
          <a:stretch>
            <a:fillRect/>
          </a:stretch>
        </p:blipFill>
        <p:spPr>
          <a:xfrm>
            <a:off x="17859" y="0"/>
            <a:ext cx="9108281" cy="5143500"/>
          </a:xfrm>
          <a:prstGeom prst="rect">
            <a:avLst/>
          </a:prstGeom>
        </p:spPr>
      </p:pic>
      <p:sp>
        <p:nvSpPr>
          <p:cNvPr id="12" name="Rectángulo 11">
            <a:extLst>
              <a:ext uri="{FF2B5EF4-FFF2-40B4-BE49-F238E27FC236}">
                <a16:creationId xmlns:a16="http://schemas.microsoft.com/office/drawing/2014/main" id="{56C30C4F-EA7C-4FFC-94A5-6866589AE713}"/>
              </a:ext>
            </a:extLst>
          </p:cNvPr>
          <p:cNvSpPr/>
          <p:nvPr/>
        </p:nvSpPr>
        <p:spPr>
          <a:xfrm>
            <a:off x="5247861" y="89451"/>
            <a:ext cx="3473150" cy="3068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43059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ED1E3-24FA-44DE-93E1-642285FFE2DC}"/>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BDC6F504-28F5-46D6-900F-939B843016B7}"/>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08B49A9A-7066-4E3E-9A0E-253CBFC807E9}"/>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64211C79-F24B-4456-BB9C-55B509820079}"/>
              </a:ext>
            </a:extLst>
          </p:cNvPr>
          <p:cNvSpPr/>
          <p:nvPr/>
        </p:nvSpPr>
        <p:spPr>
          <a:xfrm>
            <a:off x="5257800" y="894522"/>
            <a:ext cx="884583" cy="2584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a:extLst>
              <a:ext uri="{FF2B5EF4-FFF2-40B4-BE49-F238E27FC236}">
                <a16:creationId xmlns:a16="http://schemas.microsoft.com/office/drawing/2014/main" id="{6A99CB00-09E7-42F0-86ED-68FEEBC5499B}"/>
              </a:ext>
            </a:extLst>
          </p:cNvPr>
          <p:cNvPicPr>
            <a:picLocks noChangeAspect="1"/>
          </p:cNvPicPr>
          <p:nvPr/>
        </p:nvPicPr>
        <p:blipFill>
          <a:blip r:embed="rId3"/>
          <a:stretch>
            <a:fillRect/>
          </a:stretch>
        </p:blipFill>
        <p:spPr>
          <a:xfrm>
            <a:off x="17859" y="0"/>
            <a:ext cx="9108281" cy="5143500"/>
          </a:xfrm>
          <a:prstGeom prst="rect">
            <a:avLst/>
          </a:prstGeom>
        </p:spPr>
      </p:pic>
      <p:sp>
        <p:nvSpPr>
          <p:cNvPr id="9" name="Rectángulo 8">
            <a:extLst>
              <a:ext uri="{FF2B5EF4-FFF2-40B4-BE49-F238E27FC236}">
                <a16:creationId xmlns:a16="http://schemas.microsoft.com/office/drawing/2014/main" id="{5E219C5B-418F-481F-890F-5AEFF0312F52}"/>
              </a:ext>
            </a:extLst>
          </p:cNvPr>
          <p:cNvSpPr/>
          <p:nvPr/>
        </p:nvSpPr>
        <p:spPr>
          <a:xfrm>
            <a:off x="5257801" y="336050"/>
            <a:ext cx="964096" cy="2386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0146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51995E0-89BB-4C2F-8698-2AC30257B53F}"/>
              </a:ext>
            </a:extLst>
          </p:cNvPr>
          <p:cNvSpPr>
            <a:spLocks noGrp="1"/>
          </p:cNvSpPr>
          <p:nvPr>
            <p:ph type="body" idx="1"/>
          </p:nvPr>
        </p:nvSpPr>
        <p:spPr>
          <a:xfrm>
            <a:off x="413050" y="1172817"/>
            <a:ext cx="8412898" cy="3330900"/>
          </a:xfrm>
        </p:spPr>
        <p:txBody>
          <a:bodyPr>
            <a:normAutofit fontScale="92500" lnSpcReduction="20000"/>
          </a:bodyPr>
          <a:lstStyle/>
          <a:p>
            <a:pPr marL="114300" indent="0" algn="just">
              <a:buNone/>
            </a:pPr>
            <a:r>
              <a:rPr lang="es-ES" sz="1200" dirty="0" err="1"/>
              <a:t>Heroku</a:t>
            </a:r>
            <a:r>
              <a:rPr lang="es-ES" sz="1200" dirty="0"/>
              <a:t> es una plataforma en la nube que permite a las empresas construir, entregar, supervisar aplicaciones y alojarlas en la nube.</a:t>
            </a:r>
          </a:p>
          <a:p>
            <a:pPr marL="114300" indent="0" algn="just">
              <a:buNone/>
            </a:pPr>
            <a:endParaRPr lang="es-ES" sz="1200" dirty="0"/>
          </a:p>
          <a:p>
            <a:pPr marL="114300" indent="0" algn="just">
              <a:buNone/>
            </a:pPr>
            <a:r>
              <a:rPr lang="es-ES" sz="1200" dirty="0"/>
              <a:t>Categoría: Servidor.</a:t>
            </a:r>
          </a:p>
          <a:p>
            <a:pPr marL="114300" indent="0" algn="just">
              <a:buNone/>
            </a:pPr>
            <a:endParaRPr lang="es-ES" sz="1200" dirty="0"/>
          </a:p>
          <a:p>
            <a:pPr marL="114300" indent="0" algn="just">
              <a:buNone/>
            </a:pPr>
            <a:r>
              <a:rPr lang="es-ES" sz="1200" dirty="0"/>
              <a:t>URL: https://www.heroku.com/</a:t>
            </a:r>
          </a:p>
          <a:p>
            <a:pPr marL="114300" indent="0" algn="just">
              <a:buNone/>
            </a:pPr>
            <a:endParaRPr lang="es-ES" sz="1200" dirty="0"/>
          </a:p>
          <a:p>
            <a:pPr marL="114300" indent="0" algn="just">
              <a:buNone/>
            </a:pPr>
            <a:r>
              <a:rPr lang="es-ES" sz="1200" dirty="0"/>
              <a:t>El hecho de que sea una plataforma en la nube significa que como desarrolladores no nos tenemos que preocupar por la infraestructura, sino que solamente nos tenemos que centrar en el desarrollo de la aplicación, lo que nos evita todos los problemas que puede suponer llevar nuestra idea a la URL.</a:t>
            </a:r>
          </a:p>
          <a:p>
            <a:pPr marL="114300" indent="0" algn="just">
              <a:buNone/>
            </a:pPr>
            <a:endParaRPr lang="es-ES" sz="1200" dirty="0"/>
          </a:p>
          <a:p>
            <a:pPr marL="114300" indent="0" algn="just">
              <a:buNone/>
            </a:pPr>
            <a:r>
              <a:rPr lang="es-ES" sz="1200" dirty="0" err="1"/>
              <a:t>Heroku</a:t>
            </a:r>
            <a:r>
              <a:rPr lang="es-ES" sz="1200" dirty="0"/>
              <a:t> a diferencia de otras plataformas permite desarrollar prácticamente con cualquier lenguaje de programación: Ruby, Java, PHP, </a:t>
            </a:r>
            <a:r>
              <a:rPr lang="es-ES" sz="1200" dirty="0" err="1"/>
              <a:t>NodeJS</a:t>
            </a:r>
            <a:r>
              <a:rPr lang="es-ES" sz="1200" dirty="0"/>
              <a:t>…</a:t>
            </a:r>
          </a:p>
          <a:p>
            <a:pPr marL="114300" indent="0" algn="just">
              <a:buNone/>
            </a:pPr>
            <a:endParaRPr lang="es-ES" sz="1200" dirty="0"/>
          </a:p>
          <a:p>
            <a:pPr marL="114300" indent="0" algn="just">
              <a:buNone/>
            </a:pPr>
            <a:r>
              <a:rPr lang="es-ES" sz="1200" dirty="0"/>
              <a:t>También permite desplegar versiones, hacer </a:t>
            </a:r>
            <a:r>
              <a:rPr lang="es-ES" sz="1200" dirty="0" err="1"/>
              <a:t>rollback</a:t>
            </a:r>
            <a:r>
              <a:rPr lang="es-ES" sz="1200" dirty="0"/>
              <a:t>, gestionar dependencias…</a:t>
            </a:r>
          </a:p>
          <a:p>
            <a:pPr marL="114300" indent="0" algn="just">
              <a:buNone/>
            </a:pPr>
            <a:endParaRPr lang="es-ES" sz="1200" dirty="0"/>
          </a:p>
          <a:p>
            <a:pPr marL="114300" indent="0" algn="just">
              <a:buNone/>
            </a:pPr>
            <a:r>
              <a:rPr lang="es-ES" sz="1200" dirty="0" err="1"/>
              <a:t>Heroku</a:t>
            </a:r>
            <a:r>
              <a:rPr lang="es-ES" sz="1200" dirty="0"/>
              <a:t> dispone los denominados </a:t>
            </a:r>
            <a:r>
              <a:rPr lang="es-ES" sz="1200" dirty="0" err="1"/>
              <a:t>add</a:t>
            </a:r>
            <a:r>
              <a:rPr lang="es-ES" sz="1200" dirty="0"/>
              <a:t> </a:t>
            </a:r>
            <a:r>
              <a:rPr lang="es-ES" sz="1200" dirty="0" err="1"/>
              <a:t>ons</a:t>
            </a:r>
            <a:r>
              <a:rPr lang="es-ES" sz="1200" dirty="0"/>
              <a:t>, gracias a los que podemos añadir funcionalidad extra a nuestras aplicaciones de forma realmente sencilla, por ejemplo, </a:t>
            </a:r>
            <a:r>
              <a:rPr lang="es-ES" sz="1200" dirty="0" err="1"/>
              <a:t>memcached</a:t>
            </a:r>
            <a:r>
              <a:rPr lang="es-ES" sz="1200" dirty="0"/>
              <a:t>, </a:t>
            </a:r>
            <a:r>
              <a:rPr lang="es-ES" sz="1200" dirty="0" err="1"/>
              <a:t>redis</a:t>
            </a:r>
            <a:r>
              <a:rPr lang="es-ES" sz="1200" dirty="0"/>
              <a:t>, </a:t>
            </a:r>
            <a:r>
              <a:rPr lang="es-ES" sz="1200" dirty="0" err="1"/>
              <a:t>postgres</a:t>
            </a:r>
            <a:r>
              <a:rPr lang="es-ES" sz="1200" dirty="0"/>
              <a:t>, </a:t>
            </a:r>
            <a:r>
              <a:rPr lang="es-ES" sz="1200" dirty="0" err="1"/>
              <a:t>mongolab</a:t>
            </a:r>
            <a:r>
              <a:rPr lang="es-ES" sz="1200" dirty="0"/>
              <a:t> </a:t>
            </a:r>
            <a:r>
              <a:rPr lang="es-ES" sz="1200" dirty="0" err="1"/>
              <a:t>etc</a:t>
            </a:r>
            <a:endParaRPr lang="es-CO" sz="1200" dirty="0"/>
          </a:p>
        </p:txBody>
      </p:sp>
      <p:pic>
        <p:nvPicPr>
          <p:cNvPr id="4" name="Picture 2">
            <a:extLst>
              <a:ext uri="{FF2B5EF4-FFF2-40B4-BE49-F238E27FC236}">
                <a16:creationId xmlns:a16="http://schemas.microsoft.com/office/drawing/2014/main" id="{28ED4EB9-1836-433A-BCD5-851C4E12B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722" y="0"/>
            <a:ext cx="3727174" cy="111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83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3AA897-CD34-4D6D-B808-584FDC6F4C2C}"/>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CF6A43EB-BE59-49AE-AA43-F90850B23CB9}"/>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B1CB806-E219-4F8D-A9DA-8D3EF6FE7906}"/>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FFE77DE9-DC16-478E-BAB0-C4B3B761F455}"/>
              </a:ext>
            </a:extLst>
          </p:cNvPr>
          <p:cNvSpPr/>
          <p:nvPr/>
        </p:nvSpPr>
        <p:spPr>
          <a:xfrm>
            <a:off x="5317435" y="725557"/>
            <a:ext cx="2335695" cy="2186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67521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6ED24C-8FC2-4682-BD0E-BA5415BCAA5E}"/>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FB657260-E6B9-414E-9274-D7C1F8477F20}"/>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CB96C511-C843-409D-9B73-7341E849D326}"/>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327440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6E5E4B-1B24-4C8C-BCF9-1CF84F76B16D}"/>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CC879CD6-85F3-4C1D-BE65-548A6FBA4D94}"/>
              </a:ext>
            </a:extLst>
          </p:cNvPr>
          <p:cNvSpPr>
            <a:spLocks noGrp="1"/>
          </p:cNvSpPr>
          <p:nvPr>
            <p:ph type="body" idx="1"/>
          </p:nvPr>
        </p:nvSpPr>
        <p:spPr/>
        <p:txBody>
          <a:bodyPr/>
          <a:lstStyle/>
          <a:p>
            <a:endParaRPr lang="es-CO" dirty="0"/>
          </a:p>
        </p:txBody>
      </p:sp>
      <p:pic>
        <p:nvPicPr>
          <p:cNvPr id="5" name="Imagen 4">
            <a:extLst>
              <a:ext uri="{FF2B5EF4-FFF2-40B4-BE49-F238E27FC236}">
                <a16:creationId xmlns:a16="http://schemas.microsoft.com/office/drawing/2014/main" id="{EDCA5CB5-F60D-4F31-BCF2-64A0EBD04139}"/>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FBC97D39-FC41-41D1-8523-38350C1A072B}"/>
              </a:ext>
            </a:extLst>
          </p:cNvPr>
          <p:cNvSpPr/>
          <p:nvPr/>
        </p:nvSpPr>
        <p:spPr>
          <a:xfrm>
            <a:off x="5705061" y="3260035"/>
            <a:ext cx="2286000" cy="2385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57674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D56B2-279E-46B7-A6B3-BBCFE5E7BD2C}"/>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1A5FCAA-16E3-4902-A1F8-812D9A1CD645}"/>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D6EE9FA-B4DC-40E5-885A-0A38CE14FFFD}"/>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95065B13-AE82-4B4F-964C-7E019DC161E7}"/>
              </a:ext>
            </a:extLst>
          </p:cNvPr>
          <p:cNvSpPr/>
          <p:nvPr/>
        </p:nvSpPr>
        <p:spPr>
          <a:xfrm>
            <a:off x="5625548" y="894522"/>
            <a:ext cx="2713382" cy="94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Esperamos puede tardar 3 minutos </a:t>
            </a:r>
            <a:endParaRPr lang="es-CO" dirty="0"/>
          </a:p>
        </p:txBody>
      </p:sp>
    </p:spTree>
    <p:extLst>
      <p:ext uri="{BB962C8B-B14F-4D97-AF65-F5344CB8AC3E}">
        <p14:creationId xmlns:p14="http://schemas.microsoft.com/office/powerpoint/2010/main" val="2683540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52BD7-F74B-401B-924C-9AC370E443B2}"/>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6727EDB7-E5AB-4081-82AC-B7B5B7C2B81D}"/>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CAB04724-9780-4D78-8F18-29D8DD593695}"/>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57613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01FACD-AD9F-4DDE-B950-75C99CC482CF}"/>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081B638B-D14B-457F-81DB-E8DBF2F18CDD}"/>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DE5F51B-BFB3-4AAE-B939-694D1B0D780B}"/>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81262818-CC65-450B-B596-55EC63BEE873}"/>
              </a:ext>
            </a:extLst>
          </p:cNvPr>
          <p:cNvSpPr/>
          <p:nvPr/>
        </p:nvSpPr>
        <p:spPr>
          <a:xfrm>
            <a:off x="7295322" y="1083365"/>
            <a:ext cx="705678" cy="278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45917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9F707E-8BD5-4C88-BBE1-2465B9DB2CFD}"/>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15D0647-E5D7-4B8E-89F3-2EF5E6426815}"/>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837FCD3-750F-4DF3-B4B3-9EC6A4B35F17}"/>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760087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84A28-5EB2-4BFB-9F2E-1356742C5962}"/>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65823172-8526-49BD-AA1C-74C78935056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CB5220CE-4988-4260-9D6A-CFB038C2F224}"/>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6F8C87CE-0E86-49BF-AD91-3C6D2F3B8C1B}"/>
              </a:ext>
            </a:extLst>
          </p:cNvPr>
          <p:cNvSpPr/>
          <p:nvPr/>
        </p:nvSpPr>
        <p:spPr>
          <a:xfrm>
            <a:off x="675861" y="218661"/>
            <a:ext cx="8055089" cy="8348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3426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2B23F7-93D0-4B3F-880D-55C3C51CBDE7}"/>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141352E1-DD97-439D-92B8-2640CFBE591B}"/>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2E5FAEF-B687-45B5-B859-FA9E143B8E93}"/>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32F05EBD-D2A3-4143-80CA-2FFEEFBFDA33}"/>
              </a:ext>
            </a:extLst>
          </p:cNvPr>
          <p:cNvSpPr/>
          <p:nvPr/>
        </p:nvSpPr>
        <p:spPr>
          <a:xfrm>
            <a:off x="2892287" y="725557"/>
            <a:ext cx="3150704" cy="42241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CO"/>
          </a:p>
        </p:txBody>
      </p:sp>
      <p:sp>
        <p:nvSpPr>
          <p:cNvPr id="7" name="Rectángulo 6">
            <a:extLst>
              <a:ext uri="{FF2B5EF4-FFF2-40B4-BE49-F238E27FC236}">
                <a16:creationId xmlns:a16="http://schemas.microsoft.com/office/drawing/2014/main" id="{C0FBA3AF-726F-4746-8705-BCDA3A6EEA7A}"/>
              </a:ext>
            </a:extLst>
          </p:cNvPr>
          <p:cNvSpPr/>
          <p:nvPr/>
        </p:nvSpPr>
        <p:spPr>
          <a:xfrm>
            <a:off x="905275" y="1365640"/>
            <a:ext cx="1292087" cy="155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Usuario maestro del proyecto </a:t>
            </a:r>
            <a:endParaRPr lang="es-CO" dirty="0"/>
          </a:p>
        </p:txBody>
      </p:sp>
    </p:spTree>
    <p:extLst>
      <p:ext uri="{BB962C8B-B14F-4D97-AF65-F5344CB8AC3E}">
        <p14:creationId xmlns:p14="http://schemas.microsoft.com/office/powerpoint/2010/main" val="385127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71426-3718-4EAF-80D3-9DA14A22EB69}"/>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9923A3D8-61C5-4873-9FF5-2942DE5BE0CA}"/>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E31C2FC2-8537-4921-91B1-6AAA681B03FC}"/>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06985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6714F-1C55-4101-9D27-7E0D00BC0858}"/>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981B56CB-BE5A-4036-B94A-CF9530B48EC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8BE00DFB-E137-490C-B691-BDC3FEF46B5C}"/>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E8D92F8D-AA24-455C-895E-51D4DF5BDA3E}"/>
              </a:ext>
            </a:extLst>
          </p:cNvPr>
          <p:cNvSpPr/>
          <p:nvPr/>
        </p:nvSpPr>
        <p:spPr>
          <a:xfrm>
            <a:off x="8338930" y="834887"/>
            <a:ext cx="594720" cy="2584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22692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CD05C-207F-46A1-90E9-40E35B67A525}"/>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292F4688-E448-46E5-B7B7-7603C4909750}"/>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1945EECA-3B5B-48B6-B9B5-B4DC6F03243F}"/>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227307A9-D435-4E26-A8EE-CCD574C87319}"/>
              </a:ext>
            </a:extLst>
          </p:cNvPr>
          <p:cNvSpPr/>
          <p:nvPr/>
        </p:nvSpPr>
        <p:spPr>
          <a:xfrm>
            <a:off x="3548270" y="1013791"/>
            <a:ext cx="3031434" cy="2891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91405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56345F-8908-4CEE-AE90-0CD344D33111}"/>
              </a:ext>
            </a:extLst>
          </p:cNvPr>
          <p:cNvSpPr>
            <a:spLocks noGrp="1"/>
          </p:cNvSpPr>
          <p:nvPr>
            <p:ph type="title"/>
          </p:nvPr>
        </p:nvSpPr>
        <p:spPr>
          <a:xfrm>
            <a:off x="311700" y="1856737"/>
            <a:ext cx="8520600" cy="942300"/>
          </a:xfrm>
        </p:spPr>
        <p:txBody>
          <a:bodyPr/>
          <a:lstStyle/>
          <a:p>
            <a:r>
              <a:rPr lang="es-CO" dirty="0"/>
              <a:t>Desplegando </a:t>
            </a:r>
            <a:r>
              <a:rPr lang="es-CO" dirty="0" err="1"/>
              <a:t>client</a:t>
            </a:r>
            <a:endParaRPr lang="es-CO" dirty="0"/>
          </a:p>
        </p:txBody>
      </p:sp>
    </p:spTree>
    <p:extLst>
      <p:ext uri="{BB962C8B-B14F-4D97-AF65-F5344CB8AC3E}">
        <p14:creationId xmlns:p14="http://schemas.microsoft.com/office/powerpoint/2010/main" val="2098532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473A7-AC95-4742-83EE-FC259F5A7EDB}"/>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85FDA0C8-3F6C-41D0-9C8E-DE15A077EBC3}"/>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2C0AE913-6FA7-4310-8563-F4589BCB3D26}"/>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7D44FE6D-81BF-4D7B-8A54-61A4D7F893E6}"/>
              </a:ext>
            </a:extLst>
          </p:cNvPr>
          <p:cNvSpPr/>
          <p:nvPr/>
        </p:nvSpPr>
        <p:spPr>
          <a:xfrm>
            <a:off x="7812157" y="1113183"/>
            <a:ext cx="685800" cy="1651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3026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C0033-619C-421C-A7B6-668880BAEC33}"/>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48CF524D-7D1A-47F7-BEEC-2B117142445F}"/>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A5128DCD-35FB-4D29-9D83-66D96C4DE059}"/>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639199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84854-2A1B-4BDD-999D-281FF9316739}"/>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0459A0E-563B-409E-B754-61E1CFE5C1AA}"/>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31B282FF-74AD-45CE-A203-CA0E7D5EB53D}"/>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586918D3-8B3C-497E-925D-9174E9EB7EBA}"/>
              </a:ext>
            </a:extLst>
          </p:cNvPr>
          <p:cNvSpPr/>
          <p:nvPr/>
        </p:nvSpPr>
        <p:spPr>
          <a:xfrm>
            <a:off x="4880113" y="974035"/>
            <a:ext cx="1669774" cy="2639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59234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9342E0-2194-4783-BF8D-C74D812ADF22}"/>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44C37D95-7706-40B9-B3D7-65FF1028C613}"/>
              </a:ext>
            </a:extLst>
          </p:cNvPr>
          <p:cNvSpPr>
            <a:spLocks noGrp="1"/>
          </p:cNvSpPr>
          <p:nvPr>
            <p:ph type="body" idx="1"/>
          </p:nvPr>
        </p:nvSpPr>
        <p:spPr/>
        <p:txBody>
          <a:bodyPr/>
          <a:lstStyle/>
          <a:p>
            <a:endParaRPr lang="es-CO" dirty="0"/>
          </a:p>
        </p:txBody>
      </p:sp>
      <p:pic>
        <p:nvPicPr>
          <p:cNvPr id="5" name="Imagen 4">
            <a:extLst>
              <a:ext uri="{FF2B5EF4-FFF2-40B4-BE49-F238E27FC236}">
                <a16:creationId xmlns:a16="http://schemas.microsoft.com/office/drawing/2014/main" id="{B0D9D7BA-35C7-4B5B-9202-60D866E4E818}"/>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65124735-3687-4FB2-8C6E-460857F1F605}"/>
              </a:ext>
            </a:extLst>
          </p:cNvPr>
          <p:cNvSpPr/>
          <p:nvPr/>
        </p:nvSpPr>
        <p:spPr>
          <a:xfrm>
            <a:off x="904461" y="218661"/>
            <a:ext cx="1689652" cy="2385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42226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A5DD0-239E-40F3-A107-B377E764EB60}"/>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2F93DE0D-ED59-4FF0-9529-A740EC15E829}"/>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231395E9-76FD-4AAC-97CC-11A759BAB3D8}"/>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BA31A977-3D58-42E7-891E-20ACEAEC06B5}"/>
              </a:ext>
            </a:extLst>
          </p:cNvPr>
          <p:cNvSpPr/>
          <p:nvPr/>
        </p:nvSpPr>
        <p:spPr>
          <a:xfrm>
            <a:off x="4790661" y="964096"/>
            <a:ext cx="2932043" cy="2738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F658E21-9D2E-4C7C-961D-B99E58523879}"/>
              </a:ext>
            </a:extLst>
          </p:cNvPr>
          <p:cNvSpPr/>
          <p:nvPr/>
        </p:nvSpPr>
        <p:spPr>
          <a:xfrm>
            <a:off x="3955774" y="2571750"/>
            <a:ext cx="1838739" cy="777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No poner el / del final </a:t>
            </a:r>
            <a:endParaRPr lang="es-CO" dirty="0"/>
          </a:p>
        </p:txBody>
      </p:sp>
    </p:spTree>
    <p:extLst>
      <p:ext uri="{BB962C8B-B14F-4D97-AF65-F5344CB8AC3E}">
        <p14:creationId xmlns:p14="http://schemas.microsoft.com/office/powerpoint/2010/main" val="209214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98CA11-BD11-4B16-BA6A-8E9716F9FE33}"/>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67BAD126-4D24-41F6-BDDD-FA726681BF79}"/>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F8B52899-9ADF-426D-B56C-CC6153CCD8F8}"/>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49699ECC-DA8C-4DF9-A75A-AF1090F7BDDE}"/>
              </a:ext>
            </a:extLst>
          </p:cNvPr>
          <p:cNvSpPr/>
          <p:nvPr/>
        </p:nvSpPr>
        <p:spPr>
          <a:xfrm>
            <a:off x="6698974" y="3210339"/>
            <a:ext cx="1639956" cy="3578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96237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BE47E-E7AD-4822-BE87-B74DEE9C0E2E}"/>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FA38C10-AB1C-4740-B69E-5BBCA6C82AC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CF1F47EC-9F9F-43F8-A825-5E11B5F916F1}"/>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1B9E3441-5119-495E-A139-088CF5F30F26}"/>
              </a:ext>
            </a:extLst>
          </p:cNvPr>
          <p:cNvSpPr/>
          <p:nvPr/>
        </p:nvSpPr>
        <p:spPr>
          <a:xfrm>
            <a:off x="2902226" y="2832652"/>
            <a:ext cx="2922104" cy="6162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38928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A13F5E-0720-40CA-B2ED-F5B13ED42C53}"/>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1BFCDDBC-7B27-4C1A-A5B5-9FECD34CE669}"/>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20F39A6-387A-4802-B4FE-C8DF94941E64}"/>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2C24D540-AB4C-4491-9550-6A706EFCB6A0}"/>
              </a:ext>
            </a:extLst>
          </p:cNvPr>
          <p:cNvSpPr/>
          <p:nvPr/>
        </p:nvSpPr>
        <p:spPr>
          <a:xfrm>
            <a:off x="7523922" y="646043"/>
            <a:ext cx="844826" cy="3578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B9996A2-3CDD-4C56-9BA0-11266B89384E}"/>
              </a:ext>
            </a:extLst>
          </p:cNvPr>
          <p:cNvSpPr/>
          <p:nvPr/>
        </p:nvSpPr>
        <p:spPr>
          <a:xfrm>
            <a:off x="7428715" y="1300127"/>
            <a:ext cx="1073427" cy="675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Recargar la pagina con F5</a:t>
            </a:r>
            <a:endParaRPr lang="es-CO" dirty="0"/>
          </a:p>
        </p:txBody>
      </p:sp>
    </p:spTree>
    <p:extLst>
      <p:ext uri="{BB962C8B-B14F-4D97-AF65-F5344CB8AC3E}">
        <p14:creationId xmlns:p14="http://schemas.microsoft.com/office/powerpoint/2010/main" val="1734828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A9B43-9950-4212-9BDD-4182556074A5}"/>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34A42A11-0E4A-4D73-8453-218C1A95B18C}"/>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66E46512-65C4-47CF-9374-94F9B9FD86F6}"/>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3501645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774D4-4123-4A5D-8F14-AD7E78D7D216}"/>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F7672159-9E80-41C1-A362-0DB85FF575D0}"/>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4551E1D4-4F1C-4E60-9A03-39179EBF4859}"/>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52E1A0AC-A77F-4FA9-BFC6-F32BC6941E41}"/>
              </a:ext>
            </a:extLst>
          </p:cNvPr>
          <p:cNvSpPr/>
          <p:nvPr/>
        </p:nvSpPr>
        <p:spPr>
          <a:xfrm>
            <a:off x="7428715" y="1300127"/>
            <a:ext cx="1073427" cy="675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Recargar la pagina con F5</a:t>
            </a:r>
            <a:endParaRPr lang="es-CO" dirty="0"/>
          </a:p>
        </p:txBody>
      </p:sp>
    </p:spTree>
    <p:extLst>
      <p:ext uri="{BB962C8B-B14F-4D97-AF65-F5344CB8AC3E}">
        <p14:creationId xmlns:p14="http://schemas.microsoft.com/office/powerpoint/2010/main" val="3294828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FCCF33-502F-451E-801E-375999D864F6}"/>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88FC3F0B-6799-4EEB-8593-373C913CDD74}"/>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21981A2A-7CCC-4B2B-A21E-E5F6BE4B8CA0}"/>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581359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4E3E5-8A48-41D9-9602-E7717A572B5F}"/>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C566A685-846A-4F78-AC21-723A10503A53}"/>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B7F52F2-E349-4FFC-8479-87250616C9BD}"/>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846076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F7F5B-DEB0-485B-BB69-618AE88FD12E}"/>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5F465862-7264-4D18-88FE-3FBC22B1A2A6}"/>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AED6BD5C-D5A0-4452-846E-5AA4498BA191}"/>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3480955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CACE84-1973-4797-BB83-FF87A0F6AD73}"/>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936209BF-5A39-4770-A1C4-7BB16748F597}"/>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DE02F490-87FD-4A84-9F9B-CDE2BBADA214}"/>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2785156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1A2BE-4225-41F9-8F07-CE3E7FC4C7EF}"/>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2405CF61-A5E4-40F4-9947-FAFE346CB09C}"/>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D955A440-2A5C-43F4-9E35-89610771F7C5}"/>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1949912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0B6E1C-6DBB-4521-900D-21BDA586A7E9}"/>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0C85DD06-D434-4F64-9437-410C51D6C3BA}"/>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7E919D3D-2A13-47C6-B7BE-53796EB681C6}"/>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E33B7EB4-8867-4F78-A5E3-465BC99ED0B2}"/>
              </a:ext>
            </a:extLst>
          </p:cNvPr>
          <p:cNvSpPr/>
          <p:nvPr/>
        </p:nvSpPr>
        <p:spPr>
          <a:xfrm>
            <a:off x="1401417" y="735496"/>
            <a:ext cx="5645426" cy="2484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89364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7DB97-1769-413A-AAC8-0754FBB45F8A}"/>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6129DAEF-82C5-405B-9334-92BEC6F9C316}"/>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6A1DFC6-3542-4BA6-9B2C-86F949A29C8A}"/>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E7BDDE1A-E018-4152-B40E-9EB767A8B9CE}"/>
              </a:ext>
            </a:extLst>
          </p:cNvPr>
          <p:cNvSpPr/>
          <p:nvPr/>
        </p:nvSpPr>
        <p:spPr>
          <a:xfrm>
            <a:off x="5227983" y="1103243"/>
            <a:ext cx="1232452" cy="2882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48897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78376-B887-47C1-8ACF-0EC3C3D2B027}"/>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0803708D-2011-46CA-8903-7CBC0965F71A}"/>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FF369C4-CFF0-4002-BC74-8814158E1DA1}"/>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4086719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0173CF-6E0C-40F5-85A2-62635CAFB3C4}"/>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56B5D66-7EBD-46F4-8D6E-7478C027480C}"/>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9ACAB0E0-6DDE-486A-BFDA-082A3C8B0EAC}"/>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B81A7746-C789-4782-BC73-11AA1342108E}"/>
              </a:ext>
            </a:extLst>
          </p:cNvPr>
          <p:cNvSpPr/>
          <p:nvPr/>
        </p:nvSpPr>
        <p:spPr>
          <a:xfrm>
            <a:off x="413050" y="1361661"/>
            <a:ext cx="4158950" cy="2385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1282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1BA60-FEB5-4A21-88BC-B7E614DAA3C6}"/>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4C21F4B1-D809-4180-8837-D4C9E61F70E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4BC9B7C6-94F8-4B73-92DE-4A27A75871E5}"/>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D5990760-06BF-421D-9C20-D12B9714F18A}"/>
              </a:ext>
            </a:extLst>
          </p:cNvPr>
          <p:cNvSpPr/>
          <p:nvPr/>
        </p:nvSpPr>
        <p:spPr>
          <a:xfrm>
            <a:off x="3150704" y="3518452"/>
            <a:ext cx="964096" cy="2981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16274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08482-CD7E-4CFA-BD7C-9258E09F56E2}"/>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A9B2EF85-4FB5-48EB-9357-D30CE551274E}"/>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2B7733CD-5998-444C-883F-D020F23405DC}"/>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3B8884D4-3C7F-4FCB-B2BE-E71BE6FF7EAD}"/>
              </a:ext>
            </a:extLst>
          </p:cNvPr>
          <p:cNvSpPr/>
          <p:nvPr/>
        </p:nvSpPr>
        <p:spPr>
          <a:xfrm>
            <a:off x="1292087" y="1083365"/>
            <a:ext cx="427383" cy="2248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7090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31305-DF0F-4534-867A-65A989D0974B}"/>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A950A13C-0141-478A-B1FF-CA29D8272A7C}"/>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7763AD80-4C84-421B-9C91-06B56DB23D0C}"/>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2C848F1E-D0DC-47B5-9CA4-E17AF6A9119E}"/>
              </a:ext>
            </a:extLst>
          </p:cNvPr>
          <p:cNvSpPr/>
          <p:nvPr/>
        </p:nvSpPr>
        <p:spPr>
          <a:xfrm>
            <a:off x="1898374" y="1237949"/>
            <a:ext cx="1351722" cy="461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Arrastramos la carpeta </a:t>
            </a:r>
            <a:r>
              <a:rPr lang="es-ES" dirty="0" err="1"/>
              <a:t>dist</a:t>
            </a:r>
            <a:endParaRPr lang="es-CO" dirty="0"/>
          </a:p>
        </p:txBody>
      </p:sp>
    </p:spTree>
    <p:extLst>
      <p:ext uri="{BB962C8B-B14F-4D97-AF65-F5344CB8AC3E}">
        <p14:creationId xmlns:p14="http://schemas.microsoft.com/office/powerpoint/2010/main" val="3375914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34858-B233-4ABE-B20C-01B239411C65}"/>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2BA88AD-932B-48D3-BDB4-A7D264D30BD5}"/>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014E1A3-069C-4CDF-B60F-39133C889988}"/>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CD3ED960-1F8F-4CF7-91AD-B8D8CD27D301}"/>
              </a:ext>
            </a:extLst>
          </p:cNvPr>
          <p:cNvSpPr/>
          <p:nvPr/>
        </p:nvSpPr>
        <p:spPr>
          <a:xfrm>
            <a:off x="616226" y="1948070"/>
            <a:ext cx="2305878" cy="2321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8500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42283-3B68-44C5-999C-4E943B2E15FB}"/>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E639D616-CB70-4D6B-89B5-CCB894B77DBE}"/>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64A6A7D-DF24-4502-93A5-CBF608011EBD}"/>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114035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E6E4B-11A4-4DA5-9D84-D8C366138980}"/>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0CA654E6-170B-470C-BF79-EDDD4FCCEE5F}"/>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B05A99F7-0101-4FAE-BCB9-D4E373718D40}"/>
              </a:ext>
            </a:extLst>
          </p:cNvPr>
          <p:cNvPicPr>
            <a:picLocks noChangeAspect="1"/>
          </p:cNvPicPr>
          <p:nvPr/>
        </p:nvPicPr>
        <p:blipFill>
          <a:blip r:embed="rId2"/>
          <a:stretch>
            <a:fillRect/>
          </a:stretch>
        </p:blipFill>
        <p:spPr>
          <a:xfrm>
            <a:off x="17859" y="0"/>
            <a:ext cx="9108281" cy="5143500"/>
          </a:xfrm>
          <a:prstGeom prst="rect">
            <a:avLst/>
          </a:prstGeom>
        </p:spPr>
      </p:pic>
    </p:spTree>
    <p:extLst>
      <p:ext uri="{BB962C8B-B14F-4D97-AF65-F5344CB8AC3E}">
        <p14:creationId xmlns:p14="http://schemas.microsoft.com/office/powerpoint/2010/main" val="38071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77F20-9F06-48A3-8591-461BADD8B055}"/>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209067CE-6CC9-4F26-AE8D-12893FBACEB1}"/>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A8A87A6F-CB66-4544-9185-26CA0A5BA66B}"/>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71499A8B-79A8-4395-BE85-C2C5597F0E57}"/>
              </a:ext>
            </a:extLst>
          </p:cNvPr>
          <p:cNvSpPr/>
          <p:nvPr/>
        </p:nvSpPr>
        <p:spPr>
          <a:xfrm>
            <a:off x="2395330" y="1590261"/>
            <a:ext cx="4472609" cy="7454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633ACFA-CAF8-4920-BA4F-4B35BF2D0A98}"/>
              </a:ext>
            </a:extLst>
          </p:cNvPr>
          <p:cNvSpPr/>
          <p:nvPr/>
        </p:nvSpPr>
        <p:spPr>
          <a:xfrm>
            <a:off x="2395330" y="3478696"/>
            <a:ext cx="1063487" cy="3180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40962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80F8D-3B12-42A2-8D31-0C55E732D833}"/>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351C5995-1E2C-49F2-90CD-97A8A2D43673}"/>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5EEE2CDA-F53C-491D-8939-C5E52C95BE52}"/>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A81A6650-CCE3-485F-8A6D-1B66CA28BD2D}"/>
              </a:ext>
            </a:extLst>
          </p:cNvPr>
          <p:cNvSpPr/>
          <p:nvPr/>
        </p:nvSpPr>
        <p:spPr>
          <a:xfrm>
            <a:off x="3160643" y="3538330"/>
            <a:ext cx="1152940" cy="4373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1703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C0385E-0524-481E-88ED-704754C53B5E}"/>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7DF44E9-97A1-4189-85BC-5838A3B16BD7}"/>
              </a:ext>
            </a:extLst>
          </p:cNvPr>
          <p:cNvSpPr>
            <a:spLocks noGrp="1"/>
          </p:cNvSpPr>
          <p:nvPr>
            <p:ph type="body" idx="1"/>
          </p:nvPr>
        </p:nvSpPr>
        <p:spPr/>
        <p:txBody>
          <a:bodyPr/>
          <a:lstStyle/>
          <a:p>
            <a:endParaRPr lang="es-CO"/>
          </a:p>
        </p:txBody>
      </p:sp>
      <p:pic>
        <p:nvPicPr>
          <p:cNvPr id="5" name="Imagen 4">
            <a:extLst>
              <a:ext uri="{FF2B5EF4-FFF2-40B4-BE49-F238E27FC236}">
                <a16:creationId xmlns:a16="http://schemas.microsoft.com/office/drawing/2014/main" id="{0D29A2D4-267A-4F71-BDF6-0C3F17A1B810}"/>
              </a:ext>
            </a:extLst>
          </p:cNvPr>
          <p:cNvPicPr>
            <a:picLocks noChangeAspect="1"/>
          </p:cNvPicPr>
          <p:nvPr/>
        </p:nvPicPr>
        <p:blipFill>
          <a:blip r:embed="rId2"/>
          <a:stretch>
            <a:fillRect/>
          </a:stretch>
        </p:blipFill>
        <p:spPr>
          <a:xfrm>
            <a:off x="17859" y="0"/>
            <a:ext cx="9108281" cy="5143500"/>
          </a:xfrm>
          <a:prstGeom prst="rect">
            <a:avLst/>
          </a:prstGeom>
        </p:spPr>
      </p:pic>
      <p:sp>
        <p:nvSpPr>
          <p:cNvPr id="6" name="Rectángulo 5">
            <a:extLst>
              <a:ext uri="{FF2B5EF4-FFF2-40B4-BE49-F238E27FC236}">
                <a16:creationId xmlns:a16="http://schemas.microsoft.com/office/drawing/2014/main" id="{E81BAADD-9351-45C0-B3ED-776B6C755AB9}"/>
              </a:ext>
            </a:extLst>
          </p:cNvPr>
          <p:cNvSpPr/>
          <p:nvPr/>
        </p:nvSpPr>
        <p:spPr>
          <a:xfrm>
            <a:off x="4194313" y="1318750"/>
            <a:ext cx="616226" cy="1919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480073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0D38416A81BBB4EB9B5BE06375ABF23" ma:contentTypeVersion="10" ma:contentTypeDescription="Crear nuevo documento." ma:contentTypeScope="" ma:versionID="a817bb07a0231d695a7704b87111a42a">
  <xsd:schema xmlns:xsd="http://www.w3.org/2001/XMLSchema" xmlns:xs="http://www.w3.org/2001/XMLSchema" xmlns:p="http://schemas.microsoft.com/office/2006/metadata/properties" xmlns:ns2="2d8c9014-84e7-4fd2-8211-883f8095580e" targetNamespace="http://schemas.microsoft.com/office/2006/metadata/properties" ma:root="true" ma:fieldsID="11951e5105298092ef835459ae876938" ns2:_="">
    <xsd:import namespace="2d8c9014-84e7-4fd2-8211-883f8095580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8c9014-84e7-4fd2-8211-883f809558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0104C-DCD7-4B59-B6B6-7A12FCF74F6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E845CBB-38C0-4C9E-A8A5-82724A999E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8c9014-84e7-4fd2-8211-883f809558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962D45-4B9F-4D35-BD17-D93ECEB532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5312</TotalTime>
  <Words>194</Words>
  <Application>Microsoft Office PowerPoint</Application>
  <PresentationFormat>Presentación en pantalla (16:9)</PresentationFormat>
  <Paragraphs>22</Paragraphs>
  <Slides>64</Slides>
  <Notes>2</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64</vt:i4>
      </vt:variant>
    </vt:vector>
  </HeadingPairs>
  <TitlesOfParts>
    <vt:vector size="66" baseType="lpstr">
      <vt:lpstr>Arial</vt:lpstr>
      <vt:lpstr>Simple Light</vt:lpstr>
      <vt:lpstr>Semana</vt:lpstr>
      <vt:lpstr>Desplegando server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Desplegando client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1</dc:title>
  <dc:creator>Juan David Triana</dc:creator>
  <cp:lastModifiedBy>Juan David Triana Turmeque</cp:lastModifiedBy>
  <cp:revision>25</cp:revision>
  <dcterms:modified xsi:type="dcterms:W3CDTF">2021-10-07T21:48:19Z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0x01010000D38416A81BBB4EB9B5BE06375ABF23</vt:lpwstr>
  </property>
</Properties>
</file>